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6" r:id="rId4"/>
    <p:sldMasterId id="2147483682" r:id="rId5"/>
    <p:sldMasterId id="2147483678" r:id="rId6"/>
    <p:sldMasterId id="2147483761" r:id="rId7"/>
  </p:sldMasterIdLst>
  <p:notesMasterIdLst>
    <p:notesMasterId r:id="rId9"/>
  </p:notesMasterIdLst>
  <p:handoutMasterIdLst>
    <p:handoutMasterId r:id="rId10"/>
  </p:handoutMasterIdLst>
  <p:sldIdLst>
    <p:sldId id="38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4E8"/>
    <a:srgbClr val="FFFFFF"/>
    <a:srgbClr val="FEF9F0"/>
    <a:srgbClr val="1B2B57"/>
    <a:srgbClr val="243A93"/>
    <a:srgbClr val="366DD6"/>
    <a:srgbClr val="71B1C8"/>
    <a:srgbClr val="072A73"/>
    <a:srgbClr val="072A7F"/>
    <a:srgbClr val="072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6" autoAdjust="0"/>
    <p:restoredTop sz="94613"/>
  </p:normalViewPr>
  <p:slideViewPr>
    <p:cSldViewPr snapToGrid="0" snapToObjects="1">
      <p:cViewPr varScale="1">
        <p:scale>
          <a:sx n="61" d="100"/>
          <a:sy n="61" d="100"/>
        </p:scale>
        <p:origin x="5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3376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Captanian" userId="6fab5eef-43f9-4e56-9494-f9eb9280931b" providerId="ADAL" clId="{857B11AA-6A00-4DBE-A757-34A3BE054A33}"/>
    <pc:docChg chg="delSld">
      <pc:chgData name="Alexis Captanian" userId="6fab5eef-43f9-4e56-9494-f9eb9280931b" providerId="ADAL" clId="{857B11AA-6A00-4DBE-A757-34A3BE054A33}" dt="2020-12-17T20:05:48.605" v="6" actId="47"/>
      <pc:docMkLst>
        <pc:docMk/>
      </pc:docMkLst>
      <pc:sldChg chg="del">
        <pc:chgData name="Alexis Captanian" userId="6fab5eef-43f9-4e56-9494-f9eb9280931b" providerId="ADAL" clId="{857B11AA-6A00-4DBE-A757-34A3BE054A33}" dt="2020-12-17T20:04:30.885" v="4" actId="47"/>
        <pc:sldMkLst>
          <pc:docMk/>
          <pc:sldMk cId="3455658742" sldId="257"/>
        </pc:sldMkLst>
      </pc:sldChg>
      <pc:sldChg chg="del">
        <pc:chgData name="Alexis Captanian" userId="6fab5eef-43f9-4e56-9494-f9eb9280931b" providerId="ADAL" clId="{857B11AA-6A00-4DBE-A757-34A3BE054A33}" dt="2020-12-17T20:04:32.844" v="5" actId="47"/>
        <pc:sldMkLst>
          <pc:docMk/>
          <pc:sldMk cId="578083086" sldId="378"/>
        </pc:sldMkLst>
      </pc:sldChg>
      <pc:sldChg chg="del">
        <pc:chgData name="Alexis Captanian" userId="6fab5eef-43f9-4e56-9494-f9eb9280931b" providerId="ADAL" clId="{857B11AA-6A00-4DBE-A757-34A3BE054A33}" dt="2020-12-17T20:05:48.605" v="6" actId="47"/>
        <pc:sldMkLst>
          <pc:docMk/>
          <pc:sldMk cId="2743129891" sldId="379"/>
        </pc:sldMkLst>
      </pc:sldChg>
      <pc:sldChg chg="del">
        <pc:chgData name="Alexis Captanian" userId="6fab5eef-43f9-4e56-9494-f9eb9280931b" providerId="ADAL" clId="{857B11AA-6A00-4DBE-A757-34A3BE054A33}" dt="2020-12-17T20:04:29.534" v="3" actId="47"/>
        <pc:sldMkLst>
          <pc:docMk/>
          <pc:sldMk cId="754758709" sldId="380"/>
        </pc:sldMkLst>
      </pc:sldChg>
      <pc:sldChg chg="del">
        <pc:chgData name="Alexis Captanian" userId="6fab5eef-43f9-4e56-9494-f9eb9280931b" providerId="ADAL" clId="{857B11AA-6A00-4DBE-A757-34A3BE054A33}" dt="2020-12-17T20:04:27.844" v="0" actId="47"/>
        <pc:sldMkLst>
          <pc:docMk/>
          <pc:sldMk cId="3171335994" sldId="382"/>
        </pc:sldMkLst>
      </pc:sldChg>
      <pc:sldChg chg="del">
        <pc:chgData name="Alexis Captanian" userId="6fab5eef-43f9-4e56-9494-f9eb9280931b" providerId="ADAL" clId="{857B11AA-6A00-4DBE-A757-34A3BE054A33}" dt="2020-12-17T20:04:29.017" v="2" actId="47"/>
        <pc:sldMkLst>
          <pc:docMk/>
          <pc:sldMk cId="779188524" sldId="383"/>
        </pc:sldMkLst>
      </pc:sldChg>
      <pc:sldChg chg="del">
        <pc:chgData name="Alexis Captanian" userId="6fab5eef-43f9-4e56-9494-f9eb9280931b" providerId="ADAL" clId="{857B11AA-6A00-4DBE-A757-34A3BE054A33}" dt="2020-12-17T20:04:28.462" v="1" actId="47"/>
        <pc:sldMkLst>
          <pc:docMk/>
          <pc:sldMk cId="2139025778" sldId="384"/>
        </pc:sldMkLst>
      </pc:sldChg>
      <pc:sldMasterChg chg="delSldLayout">
        <pc:chgData name="Alexis Captanian" userId="6fab5eef-43f9-4e56-9494-f9eb9280931b" providerId="ADAL" clId="{857B11AA-6A00-4DBE-A757-34A3BE054A33}" dt="2020-12-17T20:04:32.844" v="5" actId="47"/>
        <pc:sldMasterMkLst>
          <pc:docMk/>
          <pc:sldMasterMk cId="1917841165" sldId="2147483761"/>
        </pc:sldMasterMkLst>
        <pc:sldLayoutChg chg="del">
          <pc:chgData name="Alexis Captanian" userId="6fab5eef-43f9-4e56-9494-f9eb9280931b" providerId="ADAL" clId="{857B11AA-6A00-4DBE-A757-34A3BE054A33}" dt="2020-12-17T20:04:32.844" v="5" actId="47"/>
          <pc:sldLayoutMkLst>
            <pc:docMk/>
            <pc:sldMasterMk cId="1917841165" sldId="2147483761"/>
            <pc:sldLayoutMk cId="3697529039" sldId="214748376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8600FD-354E-406A-9BAD-552E93290106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9E70FF58-82C8-4404-991B-4C4A2CECAB6A}">
      <dgm:prSet phldrT="[Text]" custT="1"/>
      <dgm:spPr>
        <a:noFill/>
      </dgm:spPr>
      <dgm:t>
        <a:bodyPr/>
        <a:lstStyle/>
        <a:p>
          <a:r>
            <a:rPr lang="en-US" sz="2400" b="1" dirty="0">
              <a:latin typeface="Rubik"/>
            </a:rPr>
            <a:t>Prevention</a:t>
          </a:r>
        </a:p>
        <a:p>
          <a:endParaRPr lang="en-US" sz="1800" b="0" dirty="0">
            <a:latin typeface="Rubik"/>
          </a:endParaRPr>
        </a:p>
        <a:p>
          <a:endParaRPr lang="en-US" sz="1800" b="0" dirty="0">
            <a:latin typeface="Rubik"/>
          </a:endParaRPr>
        </a:p>
        <a:p>
          <a:endParaRPr lang="en-US" sz="1800" b="0" dirty="0">
            <a:latin typeface="Rubik"/>
          </a:endParaRPr>
        </a:p>
      </dgm:t>
    </dgm:pt>
    <dgm:pt modelId="{527CE92D-3E82-49EF-A35F-12615ECE3612}" type="parTrans" cxnId="{8535CEB8-8781-4AFC-B41C-ED424D4CA0DA}">
      <dgm:prSet/>
      <dgm:spPr/>
      <dgm:t>
        <a:bodyPr/>
        <a:lstStyle/>
        <a:p>
          <a:endParaRPr lang="en-US"/>
        </a:p>
      </dgm:t>
    </dgm:pt>
    <dgm:pt modelId="{76BC931E-091B-40E9-905D-05E342744A31}" type="sibTrans" cxnId="{8535CEB8-8781-4AFC-B41C-ED424D4CA0DA}">
      <dgm:prSet/>
      <dgm:spPr/>
      <dgm:t>
        <a:bodyPr/>
        <a:lstStyle/>
        <a:p>
          <a:endParaRPr lang="en-US"/>
        </a:p>
      </dgm:t>
    </dgm:pt>
    <dgm:pt modelId="{0C26BD20-D03B-4DCE-B76C-0549A7E40789}">
      <dgm:prSet phldrT="[Text]" custT="1"/>
      <dgm:spPr>
        <a:noFill/>
      </dgm:spPr>
      <dgm:t>
        <a:bodyPr/>
        <a:lstStyle/>
        <a:p>
          <a:r>
            <a:rPr lang="en-US" sz="2400" b="1" dirty="0">
              <a:latin typeface="Rubik"/>
            </a:rPr>
            <a:t>Intervention</a:t>
          </a:r>
        </a:p>
        <a:p>
          <a:endParaRPr lang="en-US" sz="1800" b="0" dirty="0">
            <a:latin typeface="Rubik"/>
          </a:endParaRPr>
        </a:p>
        <a:p>
          <a:endParaRPr lang="en-US" sz="1800" b="0" dirty="0">
            <a:latin typeface="Rubik"/>
          </a:endParaRPr>
        </a:p>
        <a:p>
          <a:endParaRPr lang="en-US" sz="1800" b="0" dirty="0">
            <a:latin typeface="Rubik"/>
          </a:endParaRPr>
        </a:p>
      </dgm:t>
    </dgm:pt>
    <dgm:pt modelId="{477DDAFB-346C-451A-BDEB-138C16B040B2}" type="parTrans" cxnId="{474AFA54-0F4D-4E14-B462-32ED0C2BD7BF}">
      <dgm:prSet/>
      <dgm:spPr/>
      <dgm:t>
        <a:bodyPr/>
        <a:lstStyle/>
        <a:p>
          <a:endParaRPr lang="en-US"/>
        </a:p>
      </dgm:t>
    </dgm:pt>
    <dgm:pt modelId="{3911A09F-D41A-4019-AE88-D570AECDFBBF}" type="sibTrans" cxnId="{474AFA54-0F4D-4E14-B462-32ED0C2BD7BF}">
      <dgm:prSet/>
      <dgm:spPr/>
      <dgm:t>
        <a:bodyPr/>
        <a:lstStyle/>
        <a:p>
          <a:endParaRPr lang="en-US"/>
        </a:p>
      </dgm:t>
    </dgm:pt>
    <dgm:pt modelId="{89EBFD4F-22A8-4E63-9EC8-C5D2DC75D3BE}">
      <dgm:prSet phldrT="[Text]" custT="1"/>
      <dgm:spPr>
        <a:noFill/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2400" b="1" dirty="0">
              <a:latin typeface="Rubik"/>
            </a:rPr>
            <a:t>Postvention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1800" b="0" dirty="0">
            <a:latin typeface="Rubik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1800" b="0" dirty="0">
            <a:latin typeface="Rubik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1800" b="0" dirty="0">
            <a:latin typeface="Rubik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1800" b="0" dirty="0">
            <a:latin typeface="Rubik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1800" b="0" dirty="0">
            <a:latin typeface="Rubik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1400" b="0" dirty="0"/>
        </a:p>
      </dgm:t>
    </dgm:pt>
    <dgm:pt modelId="{4B0CC6FB-0235-4835-A448-CBDA5EF7867C}" type="sibTrans" cxnId="{FE81A0D2-1A97-462E-BEDF-E68FA369517D}">
      <dgm:prSet/>
      <dgm:spPr/>
      <dgm:t>
        <a:bodyPr/>
        <a:lstStyle/>
        <a:p>
          <a:endParaRPr lang="en-US"/>
        </a:p>
      </dgm:t>
    </dgm:pt>
    <dgm:pt modelId="{FCED5F41-7CBD-4F87-AC49-22B50BB19762}" type="parTrans" cxnId="{FE81A0D2-1A97-462E-BEDF-E68FA369517D}">
      <dgm:prSet/>
      <dgm:spPr/>
      <dgm:t>
        <a:bodyPr/>
        <a:lstStyle/>
        <a:p>
          <a:endParaRPr lang="en-US"/>
        </a:p>
      </dgm:t>
    </dgm:pt>
    <dgm:pt modelId="{A15FD4B1-01B5-4896-B508-069A0156FF35}" type="pres">
      <dgm:prSet presAssocID="{198600FD-354E-406A-9BAD-552E93290106}" presName="Name0" presStyleCnt="0">
        <dgm:presLayoutVars>
          <dgm:dir/>
          <dgm:animLvl val="lvl"/>
          <dgm:resizeHandles val="exact"/>
        </dgm:presLayoutVars>
      </dgm:prSet>
      <dgm:spPr/>
    </dgm:pt>
    <dgm:pt modelId="{83B2546B-05E7-4260-B34E-61F07C65AD0A}" type="pres">
      <dgm:prSet presAssocID="{9E70FF58-82C8-4404-991B-4C4A2CECAB6A}" presName="Name8" presStyleCnt="0"/>
      <dgm:spPr/>
    </dgm:pt>
    <dgm:pt modelId="{0FDD7DBF-27A0-4148-A506-F37641EC4F95}" type="pres">
      <dgm:prSet presAssocID="{9E70FF58-82C8-4404-991B-4C4A2CECAB6A}" presName="level" presStyleLbl="node1" presStyleIdx="0" presStyleCnt="3" custScaleY="100243">
        <dgm:presLayoutVars>
          <dgm:chMax val="1"/>
          <dgm:bulletEnabled val="1"/>
        </dgm:presLayoutVars>
      </dgm:prSet>
      <dgm:spPr/>
    </dgm:pt>
    <dgm:pt modelId="{E3AC6329-CA8A-4A49-9F27-64DDBD00B6B9}" type="pres">
      <dgm:prSet presAssocID="{9E70FF58-82C8-4404-991B-4C4A2CECAB6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99419DB-8407-4D09-9B11-CFBB54B4AAB1}" type="pres">
      <dgm:prSet presAssocID="{0C26BD20-D03B-4DCE-B76C-0549A7E40789}" presName="Name8" presStyleCnt="0"/>
      <dgm:spPr/>
    </dgm:pt>
    <dgm:pt modelId="{071DFF19-EF00-4EE8-B0E3-A1B3A9B1726D}" type="pres">
      <dgm:prSet presAssocID="{0C26BD20-D03B-4DCE-B76C-0549A7E40789}" presName="level" presStyleLbl="node1" presStyleIdx="1" presStyleCnt="3">
        <dgm:presLayoutVars>
          <dgm:chMax val="1"/>
          <dgm:bulletEnabled val="1"/>
        </dgm:presLayoutVars>
      </dgm:prSet>
      <dgm:spPr/>
    </dgm:pt>
    <dgm:pt modelId="{34D5DBA1-B581-4747-8CBE-1D6965443430}" type="pres">
      <dgm:prSet presAssocID="{0C26BD20-D03B-4DCE-B76C-0549A7E4078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AC44418-7101-4D21-B9E2-918E8FA37E17}" type="pres">
      <dgm:prSet presAssocID="{89EBFD4F-22A8-4E63-9EC8-C5D2DC75D3BE}" presName="Name8" presStyleCnt="0"/>
      <dgm:spPr/>
    </dgm:pt>
    <dgm:pt modelId="{D5969B24-6078-4869-906B-CEB77EE2BD47}" type="pres">
      <dgm:prSet presAssocID="{89EBFD4F-22A8-4E63-9EC8-C5D2DC75D3BE}" presName="level" presStyleLbl="node1" presStyleIdx="2" presStyleCnt="3" custScaleY="132554">
        <dgm:presLayoutVars>
          <dgm:chMax val="1"/>
          <dgm:bulletEnabled val="1"/>
        </dgm:presLayoutVars>
      </dgm:prSet>
      <dgm:spPr/>
    </dgm:pt>
    <dgm:pt modelId="{2CE62993-8083-4BAF-B1E7-0C42DFCD6A40}" type="pres">
      <dgm:prSet presAssocID="{89EBFD4F-22A8-4E63-9EC8-C5D2DC75D3B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7836C05-E3BA-4A88-9AB3-ADBB5B85F1B9}" type="presOf" srcId="{9E70FF58-82C8-4404-991B-4C4A2CECAB6A}" destId="{E3AC6329-CA8A-4A49-9F27-64DDBD00B6B9}" srcOrd="1" destOrd="0" presId="urn:microsoft.com/office/officeart/2005/8/layout/pyramid3"/>
    <dgm:cxn modelId="{4A022613-EC7F-4360-A15E-8D39C83CAD98}" type="presOf" srcId="{0C26BD20-D03B-4DCE-B76C-0549A7E40789}" destId="{34D5DBA1-B581-4747-8CBE-1D6965443430}" srcOrd="1" destOrd="0" presId="urn:microsoft.com/office/officeart/2005/8/layout/pyramid3"/>
    <dgm:cxn modelId="{9861721E-FA05-4445-9B20-C16E6334EDF4}" type="presOf" srcId="{9E70FF58-82C8-4404-991B-4C4A2CECAB6A}" destId="{0FDD7DBF-27A0-4148-A506-F37641EC4F95}" srcOrd="0" destOrd="0" presId="urn:microsoft.com/office/officeart/2005/8/layout/pyramid3"/>
    <dgm:cxn modelId="{23380B47-99B9-4759-9593-5DAE0A8D4C96}" type="presOf" srcId="{89EBFD4F-22A8-4E63-9EC8-C5D2DC75D3BE}" destId="{2CE62993-8083-4BAF-B1E7-0C42DFCD6A40}" srcOrd="1" destOrd="0" presId="urn:microsoft.com/office/officeart/2005/8/layout/pyramid3"/>
    <dgm:cxn modelId="{8BD98150-242A-4D1D-8083-DF48F31CBC3D}" type="presOf" srcId="{0C26BD20-D03B-4DCE-B76C-0549A7E40789}" destId="{071DFF19-EF00-4EE8-B0E3-A1B3A9B1726D}" srcOrd="0" destOrd="0" presId="urn:microsoft.com/office/officeart/2005/8/layout/pyramid3"/>
    <dgm:cxn modelId="{474AFA54-0F4D-4E14-B462-32ED0C2BD7BF}" srcId="{198600FD-354E-406A-9BAD-552E93290106}" destId="{0C26BD20-D03B-4DCE-B76C-0549A7E40789}" srcOrd="1" destOrd="0" parTransId="{477DDAFB-346C-451A-BDEB-138C16B040B2}" sibTransId="{3911A09F-D41A-4019-AE88-D570AECDFBBF}"/>
    <dgm:cxn modelId="{1B211E82-3532-422B-BD4B-FF5E97203848}" type="presOf" srcId="{198600FD-354E-406A-9BAD-552E93290106}" destId="{A15FD4B1-01B5-4896-B508-069A0156FF35}" srcOrd="0" destOrd="0" presId="urn:microsoft.com/office/officeart/2005/8/layout/pyramid3"/>
    <dgm:cxn modelId="{1CC54A92-BC13-4B54-B6B5-5E987ED8F1F7}" type="presOf" srcId="{89EBFD4F-22A8-4E63-9EC8-C5D2DC75D3BE}" destId="{D5969B24-6078-4869-906B-CEB77EE2BD47}" srcOrd="0" destOrd="0" presId="urn:microsoft.com/office/officeart/2005/8/layout/pyramid3"/>
    <dgm:cxn modelId="{8535CEB8-8781-4AFC-B41C-ED424D4CA0DA}" srcId="{198600FD-354E-406A-9BAD-552E93290106}" destId="{9E70FF58-82C8-4404-991B-4C4A2CECAB6A}" srcOrd="0" destOrd="0" parTransId="{527CE92D-3E82-49EF-A35F-12615ECE3612}" sibTransId="{76BC931E-091B-40E9-905D-05E342744A31}"/>
    <dgm:cxn modelId="{FE81A0D2-1A97-462E-BEDF-E68FA369517D}" srcId="{198600FD-354E-406A-9BAD-552E93290106}" destId="{89EBFD4F-22A8-4E63-9EC8-C5D2DC75D3BE}" srcOrd="2" destOrd="0" parTransId="{FCED5F41-7CBD-4F87-AC49-22B50BB19762}" sibTransId="{4B0CC6FB-0235-4835-A448-CBDA5EF7867C}"/>
    <dgm:cxn modelId="{F2135892-94AC-44E9-87B7-F65A9DC576FD}" type="presParOf" srcId="{A15FD4B1-01B5-4896-B508-069A0156FF35}" destId="{83B2546B-05E7-4260-B34E-61F07C65AD0A}" srcOrd="0" destOrd="0" presId="urn:microsoft.com/office/officeart/2005/8/layout/pyramid3"/>
    <dgm:cxn modelId="{857D1282-598F-4CA4-8125-443346682C22}" type="presParOf" srcId="{83B2546B-05E7-4260-B34E-61F07C65AD0A}" destId="{0FDD7DBF-27A0-4148-A506-F37641EC4F95}" srcOrd="0" destOrd="0" presId="urn:microsoft.com/office/officeart/2005/8/layout/pyramid3"/>
    <dgm:cxn modelId="{775D6BAB-52F8-4147-8D8C-74ED920C8CE6}" type="presParOf" srcId="{83B2546B-05E7-4260-B34E-61F07C65AD0A}" destId="{E3AC6329-CA8A-4A49-9F27-64DDBD00B6B9}" srcOrd="1" destOrd="0" presId="urn:microsoft.com/office/officeart/2005/8/layout/pyramid3"/>
    <dgm:cxn modelId="{3A7FE018-ED33-4F0C-9573-CAE6099099A7}" type="presParOf" srcId="{A15FD4B1-01B5-4896-B508-069A0156FF35}" destId="{999419DB-8407-4D09-9B11-CFBB54B4AAB1}" srcOrd="1" destOrd="0" presId="urn:microsoft.com/office/officeart/2005/8/layout/pyramid3"/>
    <dgm:cxn modelId="{87A9173F-850D-48BD-9700-0EB6AB3916AB}" type="presParOf" srcId="{999419DB-8407-4D09-9B11-CFBB54B4AAB1}" destId="{071DFF19-EF00-4EE8-B0E3-A1B3A9B1726D}" srcOrd="0" destOrd="0" presId="urn:microsoft.com/office/officeart/2005/8/layout/pyramid3"/>
    <dgm:cxn modelId="{CCBA9DB3-ACDB-41CE-A9A3-6E1FA0C359D4}" type="presParOf" srcId="{999419DB-8407-4D09-9B11-CFBB54B4AAB1}" destId="{34D5DBA1-B581-4747-8CBE-1D6965443430}" srcOrd="1" destOrd="0" presId="urn:microsoft.com/office/officeart/2005/8/layout/pyramid3"/>
    <dgm:cxn modelId="{58874647-A42A-4ED5-8352-FCA341509FFB}" type="presParOf" srcId="{A15FD4B1-01B5-4896-B508-069A0156FF35}" destId="{0AC44418-7101-4D21-B9E2-918E8FA37E17}" srcOrd="2" destOrd="0" presId="urn:microsoft.com/office/officeart/2005/8/layout/pyramid3"/>
    <dgm:cxn modelId="{CD145540-DD79-4C2A-B1D3-5A80D469EC86}" type="presParOf" srcId="{0AC44418-7101-4D21-B9E2-918E8FA37E17}" destId="{D5969B24-6078-4869-906B-CEB77EE2BD47}" srcOrd="0" destOrd="0" presId="urn:microsoft.com/office/officeart/2005/8/layout/pyramid3"/>
    <dgm:cxn modelId="{A0D75B94-D44C-4F2B-ACF9-01CBDEBFA474}" type="presParOf" srcId="{0AC44418-7101-4D21-B9E2-918E8FA37E17}" destId="{2CE62993-8083-4BAF-B1E7-0C42DFCD6A40}" srcOrd="1" destOrd="0" presId="urn:microsoft.com/office/officeart/2005/8/layout/pyramid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D7DBF-27A0-4148-A506-F37641EC4F95}">
      <dsp:nvSpPr>
        <dsp:cNvPr id="0" name=""/>
        <dsp:cNvSpPr/>
      </dsp:nvSpPr>
      <dsp:spPr>
        <a:xfrm rot="10800000">
          <a:off x="0" y="0"/>
          <a:ext cx="7492277" cy="1699100"/>
        </a:xfrm>
        <a:prstGeom prst="trapezoid">
          <a:avLst>
            <a:gd name="adj" fmla="val 66411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Rubik"/>
            </a:rPr>
            <a:t>Prevention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latin typeface="Rubik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latin typeface="Rubik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latin typeface="Rubik"/>
          </a:endParaRPr>
        </a:p>
      </dsp:txBody>
      <dsp:txXfrm rot="-10800000">
        <a:off x="1311148" y="0"/>
        <a:ext cx="4869980" cy="1699100"/>
      </dsp:txXfrm>
    </dsp:sp>
    <dsp:sp modelId="{071DFF19-EF00-4EE8-B0E3-A1B3A9B1726D}">
      <dsp:nvSpPr>
        <dsp:cNvPr id="0" name=""/>
        <dsp:cNvSpPr/>
      </dsp:nvSpPr>
      <dsp:spPr>
        <a:xfrm rot="10800000">
          <a:off x="1128388" y="1699100"/>
          <a:ext cx="5235500" cy="1694981"/>
        </a:xfrm>
        <a:prstGeom prst="trapezoid">
          <a:avLst>
            <a:gd name="adj" fmla="val 66411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Rubik"/>
            </a:rPr>
            <a:t>Intervention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latin typeface="Rubik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latin typeface="Rubik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latin typeface="Rubik"/>
          </a:endParaRPr>
        </a:p>
      </dsp:txBody>
      <dsp:txXfrm rot="-10800000">
        <a:off x="2044600" y="1699100"/>
        <a:ext cx="3403075" cy="1694981"/>
      </dsp:txXfrm>
    </dsp:sp>
    <dsp:sp modelId="{D5969B24-6078-4869-906B-CEB77EE2BD47}">
      <dsp:nvSpPr>
        <dsp:cNvPr id="0" name=""/>
        <dsp:cNvSpPr/>
      </dsp:nvSpPr>
      <dsp:spPr>
        <a:xfrm rot="10800000">
          <a:off x="2254040" y="3394081"/>
          <a:ext cx="2984195" cy="2246765"/>
        </a:xfrm>
        <a:prstGeom prst="trapezoid">
          <a:avLst>
            <a:gd name="adj" fmla="val 66411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Rubik"/>
            </a:rPr>
            <a:t>Postvention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800" b="0" kern="1200" dirty="0">
            <a:latin typeface="Rubik"/>
          </a:endParaRP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800" b="0" kern="1200" dirty="0">
            <a:latin typeface="Rubik"/>
          </a:endParaRP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800" b="0" kern="1200" dirty="0">
            <a:latin typeface="Rubik"/>
          </a:endParaRP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800" b="0" kern="1200" dirty="0">
            <a:latin typeface="Rubik"/>
          </a:endParaRP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800" b="0" kern="1200" dirty="0">
            <a:latin typeface="Rubik"/>
          </a:endParaRP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400" b="0" kern="1200" dirty="0"/>
        </a:p>
      </dsp:txBody>
      <dsp:txXfrm rot="-10800000">
        <a:off x="2254040" y="3394081"/>
        <a:ext cx="2984195" cy="2246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6CA3E-1C32-494D-ADE2-A171BF5D188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5054E-4730-0140-ABCB-7F04733DC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FCCC5-046A-4348-84D4-540F0B45E645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5E7C1-9255-6149-8C09-D972CD18C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448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5785A2-9B97-46ED-870E-201668CFC9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95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(Gradient)">
    <p:bg>
      <p:bgPr>
        <a:gradFill>
          <a:gsLst>
            <a:gs pos="18000">
              <a:srgbClr val="072A73"/>
            </a:gs>
            <a:gs pos="84000">
              <a:srgbClr val="D05B45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914400"/>
            <a:ext cx="7188200" cy="1474333"/>
          </a:xfrm>
          <a:prstGeom prst="rect">
            <a:avLst/>
          </a:prstGeom>
        </p:spPr>
        <p:txBody>
          <a:bodyPr anchor="t"/>
          <a:lstStyle>
            <a:lvl1pPr algn="l">
              <a:defRPr sz="4800" b="1" i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Title Here </a:t>
            </a:r>
            <a:br>
              <a:rPr lang="en-US" dirty="0"/>
            </a:br>
            <a:r>
              <a:rPr lang="en-US" dirty="0"/>
              <a:t>48pt Rubik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471056"/>
            <a:ext cx="7188200" cy="12806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Here </a:t>
            </a:r>
            <a:br>
              <a:rPr lang="en-US" dirty="0"/>
            </a:br>
            <a:r>
              <a:rPr lang="en-US" dirty="0"/>
              <a:t>32pt Rubik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4199467"/>
            <a:ext cx="3005667" cy="43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defRPr>
            </a:lvl1pPr>
          </a:lstStyle>
          <a:p>
            <a:pPr lvl="0"/>
            <a:r>
              <a:rPr lang="en-US" dirty="0"/>
              <a:t>Name of presenter, Title</a:t>
            </a:r>
            <a:br>
              <a:rPr lang="en-US" dirty="0"/>
            </a:br>
            <a:r>
              <a:rPr lang="en-US" dirty="0"/>
              <a:t>Date of presentation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34461" r="11314" b="35385"/>
          <a:stretch/>
        </p:blipFill>
        <p:spPr>
          <a:xfrm>
            <a:off x="6507096" y="5768652"/>
            <a:ext cx="2116042" cy="64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2207740"/>
            <a:ext cx="6170141" cy="2809103"/>
          </a:xfrm>
          <a:prstGeom prst="rect">
            <a:avLst/>
          </a:prstGeom>
        </p:spPr>
        <p:txBody>
          <a:bodyPr/>
          <a:lstStyle>
            <a:lvl1pPr>
              <a:defRPr sz="6400" b="0" i="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Name of </a:t>
            </a:r>
            <a:br>
              <a:rPr lang="en-US" dirty="0"/>
            </a:br>
            <a:r>
              <a:rPr lang="en-US" dirty="0"/>
              <a:t>Case Study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1635125"/>
            <a:ext cx="4846638" cy="4781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pPr lvl="0"/>
            <a:r>
              <a:rPr lang="en-US" dirty="0"/>
              <a:t>CASE STUDY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cover (ph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89156" y="2207740"/>
            <a:ext cx="3974757" cy="2809103"/>
          </a:xfrm>
          <a:prstGeom prst="rect">
            <a:avLst/>
          </a:prstGeom>
        </p:spPr>
        <p:txBody>
          <a:bodyPr/>
          <a:lstStyle>
            <a:lvl1pPr>
              <a:defRPr sz="4800" b="0" i="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Name of </a:t>
            </a:r>
            <a:br>
              <a:rPr lang="en-US" dirty="0"/>
            </a:br>
            <a:r>
              <a:rPr lang="en-US" dirty="0"/>
              <a:t>Case Study</a:t>
            </a:r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889156" y="1803725"/>
            <a:ext cx="3974757" cy="4040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pPr lvl="0"/>
            <a:r>
              <a:rPr lang="en-US" dirty="0"/>
              <a:t>CASE STUDY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vertical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0386" y="2207740"/>
            <a:ext cx="3468460" cy="2809103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Text caption describing the photo to the left</a:t>
            </a:r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040386" y="6154778"/>
            <a:ext cx="3770920" cy="3386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aseline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defRPr>
            </a:lvl1pPr>
            <a:lvl2pPr marL="457200" indent="0">
              <a:buNone/>
              <a:defRPr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Photo credit: Type sources here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phot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143374" y="1398307"/>
            <a:ext cx="3052763" cy="20177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747186" y="1398307"/>
            <a:ext cx="3052763" cy="20177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143374" y="3845498"/>
            <a:ext cx="3052763" cy="20177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747186" y="3845498"/>
            <a:ext cx="3052763" cy="20177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550567" y="6154778"/>
            <a:ext cx="5109509" cy="33861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 baseline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defRPr>
            </a:lvl1pPr>
            <a:lvl2pPr marL="457200" indent="0">
              <a:buNone/>
              <a:defRPr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Photo credit: Type sources here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6069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3999" cy="59262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550567" y="6212652"/>
            <a:ext cx="5109509" cy="33861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40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/>
              <a:t>Photo credit: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/Promp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85921" y="3425559"/>
            <a:ext cx="5267407" cy="286067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4800" b="1" i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Brief question or prompt for the audience?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/Promp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-1039469" y="-694481"/>
            <a:ext cx="4812815" cy="4812815"/>
          </a:xfrm>
          <a:prstGeom prst="ellipse">
            <a:avLst/>
          </a:prstGeom>
          <a:solidFill>
            <a:srgbClr val="FFFFFF">
              <a:alpha val="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10"/>
          <a:stretch/>
        </p:blipFill>
        <p:spPr>
          <a:xfrm>
            <a:off x="1938077" y="370390"/>
            <a:ext cx="7205924" cy="6402127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283220" y="2025041"/>
            <a:ext cx="5107803" cy="3092824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4800" b="1" i="0" baseline="0">
                <a:solidFill>
                  <a:schemeClr val="tx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Brief question or prompt for the audience to respond to?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652" y="800460"/>
            <a:ext cx="974910" cy="1698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blication reference (for busy covers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6069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2637405" y="1385044"/>
            <a:ext cx="3566929" cy="4616026"/>
          </a:xfrm>
          <a:prstGeom prst="rect">
            <a:avLst/>
          </a:prstGeom>
          <a:solidFill>
            <a:schemeClr val="bg1"/>
          </a:solidFill>
          <a:effectLst>
            <a:outerShdw blurRad="419100" dist="241300" dir="2700000" algn="tl" rotWithShape="0">
              <a:prstClr val="black">
                <a:alpha val="5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000" baseline="0"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publication cover thumbnail here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blication reference – with text (for busy covers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5244360" y="2751130"/>
            <a:ext cx="2881067" cy="1762997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400" b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3429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2pPr>
            <a:lvl3pPr marL="6858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3pPr>
            <a:lvl4pPr marL="10287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4pPr>
            <a:lvl5pPr marL="13716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Brief </a:t>
            </a:r>
            <a:r>
              <a:rPr lang="en-US"/>
              <a:t>sentence about publication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277787" y="1336918"/>
            <a:ext cx="3566929" cy="4616026"/>
          </a:xfrm>
          <a:prstGeom prst="rect">
            <a:avLst/>
          </a:prstGeom>
          <a:solidFill>
            <a:schemeClr val="bg1"/>
          </a:solidFill>
          <a:effectLst>
            <a:outerShdw blurRad="419100" dist="241300" dir="2700000" algn="tl" rotWithShape="0">
              <a:prstClr val="black">
                <a:alpha val="5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000" baseline="0"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publication cover thumbnail here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6069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gradFill>
          <a:gsLst>
            <a:gs pos="0">
              <a:srgbClr val="71B1C8"/>
            </a:gs>
            <a:gs pos="94000">
              <a:srgbClr val="98B148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1550460"/>
            <a:ext cx="7162800" cy="286067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b="0" i="0" baseline="0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This is a placeholder quote. </a:t>
            </a:r>
            <a:br>
              <a:rPr lang="en-US" dirty="0"/>
            </a:br>
            <a:r>
              <a:rPr lang="en-US" dirty="0"/>
              <a:t>Replace with new quote. </a:t>
            </a:r>
            <a:br>
              <a:rPr lang="en-US" dirty="0"/>
            </a:br>
            <a:r>
              <a:rPr lang="en-US" dirty="0"/>
              <a:t>Change type size to 48pt for a shorter, or 36pt for a longer quote. 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4614863"/>
            <a:ext cx="5808663" cy="5159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aseline="0">
                <a:solidFill>
                  <a:srgbClr val="122A58"/>
                </a:solidFill>
                <a:latin typeface="Aleo" charset="0"/>
                <a:ea typeface="Aleo" charset="0"/>
                <a:cs typeface="Aleo" charset="0"/>
              </a:defRPr>
            </a:lvl1pPr>
            <a:lvl2pPr marL="342900" indent="0">
              <a:buFontTx/>
              <a:buNone/>
              <a:defRPr sz="1600">
                <a:latin typeface="Aleo" charset="0"/>
                <a:ea typeface="Aleo" charset="0"/>
                <a:cs typeface="Aleo" charset="0"/>
              </a:defRPr>
            </a:lvl2pPr>
            <a:lvl3pPr marL="685800" indent="0">
              <a:buFontTx/>
              <a:buNone/>
              <a:defRPr sz="1600">
                <a:latin typeface="Aleo" charset="0"/>
                <a:ea typeface="Aleo" charset="0"/>
                <a:cs typeface="Aleo" charset="0"/>
              </a:defRPr>
            </a:lvl3pPr>
            <a:lvl4pPr marL="1028700" indent="0">
              <a:buFontTx/>
              <a:buNone/>
              <a:defRPr sz="1600">
                <a:latin typeface="Aleo" charset="0"/>
                <a:ea typeface="Aleo" charset="0"/>
                <a:cs typeface="Aleo" charset="0"/>
              </a:defRPr>
            </a:lvl4pPr>
            <a:lvl5pPr marL="1371600" indent="0">
              <a:buFontTx/>
              <a:buNone/>
              <a:defRPr sz="1600">
                <a:latin typeface="Aleo" charset="0"/>
                <a:ea typeface="Aleo" charset="0"/>
                <a:cs typeface="Aleo" charset="0"/>
              </a:defRPr>
            </a:lvl5pPr>
          </a:lstStyle>
          <a:p>
            <a:pPr lvl="0"/>
            <a:r>
              <a:rPr lang="en-US" dirty="0"/>
              <a:t>– Credit name, context of the quote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alphaModFix amt="35000"/>
          </a:blip>
          <a:srcRect t="12182"/>
          <a:stretch/>
        </p:blipFill>
        <p:spPr>
          <a:xfrm>
            <a:off x="785230" y="-1"/>
            <a:ext cx="1739900" cy="10818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alphaModFix amt="35000"/>
          </a:blip>
          <a:srcRect t="17976"/>
          <a:stretch/>
        </p:blipFill>
        <p:spPr>
          <a:xfrm rot="10800000">
            <a:off x="6632374" y="5847546"/>
            <a:ext cx="1739900" cy="10104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(Illustrati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34461" r="11314" b="35385"/>
          <a:stretch/>
        </p:blipFill>
        <p:spPr>
          <a:xfrm>
            <a:off x="6507096" y="5768652"/>
            <a:ext cx="2116042" cy="64401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035629"/>
            <a:ext cx="7188200" cy="1474333"/>
          </a:xfrm>
          <a:prstGeom prst="rect">
            <a:avLst/>
          </a:prstGeom>
        </p:spPr>
        <p:txBody>
          <a:bodyPr anchor="t"/>
          <a:lstStyle>
            <a:lvl1pPr algn="l">
              <a:defRPr sz="4800" b="1" i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Title Here </a:t>
            </a:r>
            <a:br>
              <a:rPr lang="en-US" dirty="0"/>
            </a:br>
            <a:r>
              <a:rPr lang="en-US" dirty="0"/>
              <a:t>48pt Rubik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594781"/>
            <a:ext cx="7188200" cy="1155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 b="0" i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Here </a:t>
            </a:r>
            <a:br>
              <a:rPr lang="en-US" dirty="0"/>
            </a:br>
            <a:r>
              <a:rPr lang="en-US" dirty="0"/>
              <a:t>32pt Rubik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5955784"/>
            <a:ext cx="3005667" cy="43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defRPr>
            </a:lvl1pPr>
          </a:lstStyle>
          <a:p>
            <a:pPr lvl="0"/>
            <a:r>
              <a:rPr lang="en-US" dirty="0"/>
              <a:t>Name of presenter, Title</a:t>
            </a:r>
            <a:br>
              <a:rPr lang="en-US" dirty="0"/>
            </a:br>
            <a:r>
              <a:rPr lang="en-US" dirty="0"/>
              <a:t>Date of presentation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/>
          <a:srcRect t="10867" r="3759"/>
          <a:stretch/>
        </p:blipFill>
        <p:spPr>
          <a:xfrm>
            <a:off x="1143000" y="0"/>
            <a:ext cx="8001000" cy="13291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blication reference (for simple covers)">
    <p:bg>
      <p:bgPr>
        <a:gradFill>
          <a:gsLst>
            <a:gs pos="0">
              <a:srgbClr val="71B1C8"/>
            </a:gs>
            <a:gs pos="94000">
              <a:srgbClr val="98B148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2637405" y="1385044"/>
            <a:ext cx="3566929" cy="4616026"/>
          </a:xfrm>
          <a:prstGeom prst="rect">
            <a:avLst/>
          </a:prstGeom>
          <a:solidFill>
            <a:schemeClr val="bg1"/>
          </a:solidFill>
          <a:effectLst>
            <a:outerShdw blurRad="419100" dist="241300" dir="2700000" algn="tl" rotWithShape="0">
              <a:prstClr val="black">
                <a:alpha val="5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000" baseline="0"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publication cover thumbnail here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blication reference - with text (for simple covers)">
    <p:bg>
      <p:bgPr>
        <a:gradFill>
          <a:gsLst>
            <a:gs pos="0">
              <a:srgbClr val="71B1C8"/>
            </a:gs>
            <a:gs pos="94000">
              <a:srgbClr val="98B148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5244360" y="2751130"/>
            <a:ext cx="2881067" cy="1762997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400" b="0" baseline="0">
                <a:solidFill>
                  <a:schemeClr val="tx1"/>
                </a:solidFill>
                <a:latin typeface="Rubik" charset="0"/>
                <a:ea typeface="Rubik" charset="0"/>
                <a:cs typeface="Rubik" charset="0"/>
              </a:defRPr>
            </a:lvl1pPr>
            <a:lvl2pPr marL="3429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2pPr>
            <a:lvl3pPr marL="6858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3pPr>
            <a:lvl4pPr marL="10287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4pPr>
            <a:lvl5pPr marL="13716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Brief </a:t>
            </a:r>
            <a:r>
              <a:rPr lang="en-US"/>
              <a:t>sentence about publication</a:t>
            </a:r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277787" y="1336918"/>
            <a:ext cx="3566929" cy="4616026"/>
          </a:xfrm>
          <a:prstGeom prst="rect">
            <a:avLst/>
          </a:prstGeom>
          <a:solidFill>
            <a:schemeClr val="bg1"/>
          </a:solidFill>
          <a:effectLst>
            <a:outerShdw blurRad="419100" dist="241300" dir="2700000" algn="tl" rotWithShape="0">
              <a:prstClr val="black">
                <a:alpha val="5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000" baseline="0"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publication cover thumbnail here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Cream)">
    <p:bg>
      <p:bgPr>
        <a:solidFill>
          <a:srgbClr val="FC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</p:spTree>
    <p:extLst>
      <p:ext uri="{BB962C8B-B14F-4D97-AF65-F5344CB8AC3E}">
        <p14:creationId xmlns:p14="http://schemas.microsoft.com/office/powerpoint/2010/main" val="1162432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599" y="1742541"/>
            <a:ext cx="4726941" cy="3975353"/>
          </a:xfrm>
          <a:prstGeom prst="rect">
            <a:avLst/>
          </a:prstGeom>
        </p:spPr>
        <p:txBody>
          <a:bodyPr/>
          <a:lstStyle>
            <a:lvl1pPr marL="342900" indent="-342900" algn="l">
              <a:spcAft>
                <a:spcPts val="1800"/>
              </a:spcAft>
              <a:buFont typeface="Arial" charset="0"/>
              <a:buChar char="•"/>
              <a:defRPr sz="2400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Bullet point goes here</a:t>
            </a:r>
          </a:p>
          <a:p>
            <a:r>
              <a:rPr lang="en-US" dirty="0"/>
              <a:t>Bullet point goes here</a:t>
            </a:r>
          </a:p>
          <a:p>
            <a:r>
              <a:rPr lang="en-US" dirty="0"/>
              <a:t>Bullet point goes here</a:t>
            </a:r>
          </a:p>
          <a:p>
            <a:r>
              <a:rPr lang="en-US" dirty="0"/>
              <a:t>Bullet point goes here</a:t>
            </a:r>
          </a:p>
          <a:p>
            <a:r>
              <a:rPr lang="en-US" dirty="0"/>
              <a:t>Bullet point goes here</a:t>
            </a:r>
          </a:p>
        </p:txBody>
      </p:sp>
      <p:sp>
        <p:nvSpPr>
          <p:cNvPr id="5" name="Picture Placeholder 11"/>
          <p:cNvSpPr>
            <a:spLocks noGrp="1"/>
          </p:cNvSpPr>
          <p:nvPr>
            <p:ph type="pic" sz="quarter" idx="10" hasCustomPrompt="1"/>
          </p:nvPr>
        </p:nvSpPr>
        <p:spPr>
          <a:xfrm>
            <a:off x="696913" y="1742995"/>
            <a:ext cx="2405062" cy="2438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Icon here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7"/>
          <a:stretch/>
        </p:blipFill>
        <p:spPr>
          <a:xfrm>
            <a:off x="280436" y="899072"/>
            <a:ext cx="8863564" cy="55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56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25844" y="1875780"/>
            <a:ext cx="5692312" cy="3656919"/>
          </a:xfrm>
          <a:prstGeom prst="rect">
            <a:avLst/>
          </a:prstGeom>
        </p:spPr>
        <p:txBody>
          <a:bodyPr/>
          <a:lstStyle>
            <a:lvl1pPr marL="342900" marR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1800"/>
              </a:spcAft>
              <a:buClrTx/>
              <a:buSzTx/>
              <a:buFont typeface="Arial" charset="0"/>
              <a:buChar char="•"/>
              <a:tabLst/>
              <a:defRPr sz="2400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>
                <a:latin typeface="Rubik" charset="0"/>
                <a:ea typeface="Rubik" charset="0"/>
                <a:cs typeface="Rubik" charset="0"/>
              </a:rPr>
              <a:t>Bullet point goes here</a:t>
            </a:r>
          </a:p>
          <a:p>
            <a:r>
              <a:rPr lang="en-US" dirty="0">
                <a:latin typeface="Rubik" charset="0"/>
                <a:ea typeface="Rubik" charset="0"/>
                <a:cs typeface="Rubik" charset="0"/>
              </a:rPr>
              <a:t>Bullet point goes here</a:t>
            </a:r>
          </a:p>
          <a:p>
            <a:r>
              <a:rPr lang="en-US" dirty="0">
                <a:latin typeface="Rubik" charset="0"/>
                <a:ea typeface="Rubik" charset="0"/>
                <a:cs typeface="Rubik" charset="0"/>
              </a:rPr>
              <a:t>Bullet point goes here</a:t>
            </a:r>
          </a:p>
          <a:p>
            <a:r>
              <a:rPr lang="en-US" dirty="0">
                <a:latin typeface="Rubik" charset="0"/>
                <a:ea typeface="Rubik" charset="0"/>
                <a:cs typeface="Rubik" charset="0"/>
              </a:rPr>
              <a:t>Bullet point goes here</a:t>
            </a:r>
          </a:p>
          <a:p>
            <a:r>
              <a:rPr lang="en-US" dirty="0">
                <a:latin typeface="Rubik" charset="0"/>
                <a:ea typeface="Rubik" charset="0"/>
                <a:cs typeface="Rubik" charset="0"/>
              </a:rPr>
              <a:t>Bullet point goes here</a:t>
            </a:r>
          </a:p>
          <a:p>
            <a:endParaRPr lang="en-US" dirty="0">
              <a:latin typeface="Rubik" charset="0"/>
              <a:ea typeface="Rubik" charset="0"/>
              <a:cs typeface="Rubik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7"/>
          <a:stretch/>
        </p:blipFill>
        <p:spPr>
          <a:xfrm>
            <a:off x="280436" y="899072"/>
            <a:ext cx="8863564" cy="55998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73462" y="5354320"/>
            <a:ext cx="7886700" cy="49575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aseline="0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One line photo caption, 32pt Rubik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550567" y="6154778"/>
            <a:ext cx="5109509" cy="33861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 baseline="0">
                <a:solidFill>
                  <a:srgbClr val="122A58"/>
                </a:solidFill>
                <a:latin typeface="Aleo" charset="0"/>
                <a:ea typeface="Aleo" charset="0"/>
                <a:cs typeface="Aleo" charset="0"/>
              </a:defRPr>
            </a:lvl1pPr>
            <a:lvl2pPr marL="457200" indent="0">
              <a:buNone/>
              <a:defRPr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/>
              <a:t>Photo credit: Type source here 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7200" y="6169618"/>
            <a:ext cx="407197" cy="253916"/>
          </a:xfrm>
          <a:prstGeom prst="rect">
            <a:avLst/>
          </a:prstGeom>
          <a:noFill/>
        </p:spPr>
        <p:txBody>
          <a:bodyPr wrap="square" lIns="0" bIns="0" rtlCol="0" anchor="b" anchorCtr="0">
            <a:spAutoFit/>
          </a:bodyPr>
          <a:lstStyle/>
          <a:p>
            <a:fld id="{72CB293C-7C11-EA43-8CE1-72C831CECA36}" type="slidenum">
              <a:rPr lang="en-US" sz="1350" b="1" smtClean="0">
                <a:solidFill>
                  <a:schemeClr val="tx1"/>
                </a:solidFill>
                <a:latin typeface="Rubik" charset="0"/>
                <a:ea typeface="Rubik" charset="0"/>
                <a:cs typeface="Rubik" charset="0"/>
              </a:rPr>
              <a:t>‹#›</a:t>
            </a:fld>
            <a:endParaRPr lang="en-US" sz="1350" dirty="0">
              <a:solidFill>
                <a:schemeClr val="tx1"/>
              </a:solidFill>
              <a:latin typeface="Rubik" charset="0"/>
              <a:ea typeface="Rubik" charset="0"/>
              <a:cs typeface="Rubik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7" r="15137"/>
          <a:stretch/>
        </p:blipFill>
        <p:spPr>
          <a:xfrm rot="10800000">
            <a:off x="-2" y="4315378"/>
            <a:ext cx="9144001" cy="92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1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6069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485581" y="1427831"/>
            <a:ext cx="5870575" cy="4267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or graphic here</a:t>
            </a:r>
          </a:p>
        </p:txBody>
      </p:sp>
    </p:spTree>
    <p:extLst>
      <p:ext uri="{BB962C8B-B14F-4D97-AF65-F5344CB8AC3E}">
        <p14:creationId xmlns:p14="http://schemas.microsoft.com/office/powerpoint/2010/main" val="6215793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2207740"/>
            <a:ext cx="6170141" cy="2809103"/>
          </a:xfrm>
          <a:prstGeom prst="rect">
            <a:avLst/>
          </a:prstGeom>
        </p:spPr>
        <p:txBody>
          <a:bodyPr/>
          <a:lstStyle>
            <a:lvl1pPr>
              <a:defRPr sz="6400" b="0" i="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Name of </a:t>
            </a:r>
            <a:br>
              <a:rPr lang="en-US" dirty="0"/>
            </a:br>
            <a:r>
              <a:rPr lang="en-US" dirty="0"/>
              <a:t>Case Study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1635125"/>
            <a:ext cx="4846638" cy="4781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pPr lvl="0"/>
            <a:r>
              <a:rPr lang="en-US" dirty="0"/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3511989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cover (ph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89156" y="2207740"/>
            <a:ext cx="3974757" cy="2809103"/>
          </a:xfrm>
          <a:prstGeom prst="rect">
            <a:avLst/>
          </a:prstGeom>
        </p:spPr>
        <p:txBody>
          <a:bodyPr/>
          <a:lstStyle>
            <a:lvl1pPr>
              <a:defRPr sz="4800" b="0" i="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Name of </a:t>
            </a:r>
            <a:br>
              <a:rPr lang="en-US" dirty="0"/>
            </a:br>
            <a:r>
              <a:rPr lang="en-US" dirty="0"/>
              <a:t>Case Study</a:t>
            </a:r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889156" y="1803725"/>
            <a:ext cx="3974757" cy="4040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pPr lvl="0"/>
            <a:r>
              <a:rPr lang="en-US" dirty="0"/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15126482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vertical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0386" y="2207740"/>
            <a:ext cx="3468460" cy="2809103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rgbClr val="FFFFFF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Text caption describing the photo to the left</a:t>
            </a:r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040386" y="6154778"/>
            <a:ext cx="3770920" cy="3386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aseline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defRPr>
            </a:lvl1pPr>
            <a:lvl2pPr marL="457200" indent="0">
              <a:buNone/>
              <a:defRPr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Photo credit: Type sources here </a:t>
            </a:r>
          </a:p>
        </p:txBody>
      </p:sp>
    </p:spTree>
    <p:extLst>
      <p:ext uri="{BB962C8B-B14F-4D97-AF65-F5344CB8AC3E}">
        <p14:creationId xmlns:p14="http://schemas.microsoft.com/office/powerpoint/2010/main" val="330243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(Photo)">
    <p:bg>
      <p:bgPr>
        <a:solidFill>
          <a:srgbClr val="122A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4944534" y="1262341"/>
            <a:ext cx="3776133" cy="1209718"/>
          </a:xfrm>
          <a:prstGeom prst="rect">
            <a:avLst/>
          </a:prstGeom>
        </p:spPr>
        <p:txBody>
          <a:bodyPr anchor="b"/>
          <a:lstStyle>
            <a:lvl1pPr algn="l">
              <a:defRPr sz="2400" b="1" i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Title Here </a:t>
            </a:r>
            <a:br>
              <a:rPr lang="en-US" dirty="0"/>
            </a:br>
            <a:r>
              <a:rPr lang="en-US" dirty="0"/>
              <a:t>24pt Rubik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44534" y="2535916"/>
            <a:ext cx="3776133" cy="5962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1860"/>
              </a:lnSpc>
              <a:spcBef>
                <a:spcPts val="0"/>
              </a:spcBef>
              <a:buNone/>
              <a:defRPr sz="1800" b="0" i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Here </a:t>
            </a:r>
            <a:br>
              <a:rPr lang="en-US" dirty="0"/>
            </a:br>
            <a:r>
              <a:rPr lang="en-US" dirty="0"/>
              <a:t>18pt Rubik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944534" y="3657775"/>
            <a:ext cx="3005667" cy="5292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4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defRPr>
            </a:lvl1pPr>
          </a:lstStyle>
          <a:p>
            <a:pPr lvl="0"/>
            <a:r>
              <a:rPr lang="en-US" dirty="0"/>
              <a:t>Name of presenter, Title</a:t>
            </a:r>
            <a:br>
              <a:rPr lang="en-US" dirty="0"/>
            </a:br>
            <a:r>
              <a:rPr lang="en-US" dirty="0"/>
              <a:t>Date of presentation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photo here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34461" r="11314" b="35385"/>
          <a:stretch/>
        </p:blipFill>
        <p:spPr>
          <a:xfrm>
            <a:off x="4944534" y="6017765"/>
            <a:ext cx="1791932" cy="5453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79" b="8102"/>
          <a:stretch/>
        </p:blipFill>
        <p:spPr>
          <a:xfrm>
            <a:off x="4826645" y="3161266"/>
            <a:ext cx="4317356" cy="41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942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phot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143374" y="1398307"/>
            <a:ext cx="3052763" cy="20177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747186" y="1398307"/>
            <a:ext cx="3052763" cy="20177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143374" y="3845498"/>
            <a:ext cx="3052763" cy="20177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747186" y="3845498"/>
            <a:ext cx="3052763" cy="20177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550567" y="6154778"/>
            <a:ext cx="5109509" cy="33861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 baseline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defRPr>
            </a:lvl1pPr>
            <a:lvl2pPr marL="457200" indent="0">
              <a:buNone/>
              <a:defRPr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Photo credit: Type sources here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6069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</p:spTree>
    <p:extLst>
      <p:ext uri="{BB962C8B-B14F-4D97-AF65-F5344CB8AC3E}">
        <p14:creationId xmlns:p14="http://schemas.microsoft.com/office/powerpoint/2010/main" val="187654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3999" cy="59262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here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550567" y="6212652"/>
            <a:ext cx="5109509" cy="33861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40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/>
              <a:t>Photo credit: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2980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/Promp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85921" y="3425559"/>
            <a:ext cx="5267407" cy="286067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4800" b="1" i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Brief question or prompt for the audience?</a:t>
            </a:r>
          </a:p>
        </p:txBody>
      </p:sp>
    </p:spTree>
    <p:extLst>
      <p:ext uri="{BB962C8B-B14F-4D97-AF65-F5344CB8AC3E}">
        <p14:creationId xmlns:p14="http://schemas.microsoft.com/office/powerpoint/2010/main" val="15735324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/Promp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-1039469" y="-694481"/>
            <a:ext cx="4812815" cy="4812815"/>
          </a:xfrm>
          <a:prstGeom prst="ellipse">
            <a:avLst/>
          </a:prstGeom>
          <a:solidFill>
            <a:srgbClr val="FFFFFF">
              <a:alpha val="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10"/>
          <a:stretch/>
        </p:blipFill>
        <p:spPr>
          <a:xfrm>
            <a:off x="1938077" y="370390"/>
            <a:ext cx="7205924" cy="6402127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283220" y="2025041"/>
            <a:ext cx="5107803" cy="3092824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4800" b="1" i="0" baseline="0">
                <a:solidFill>
                  <a:schemeClr val="tx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Brief question or prompt for the audience to respond to?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652" y="800460"/>
            <a:ext cx="974910" cy="169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9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blication reference (for busy covers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6069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2637405" y="1385044"/>
            <a:ext cx="3566929" cy="4616026"/>
          </a:xfrm>
          <a:prstGeom prst="rect">
            <a:avLst/>
          </a:prstGeom>
          <a:solidFill>
            <a:schemeClr val="bg1"/>
          </a:solidFill>
          <a:effectLst>
            <a:outerShdw blurRad="419100" dist="241300" dir="2700000" algn="tl" rotWithShape="0">
              <a:prstClr val="black">
                <a:alpha val="5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000" baseline="0"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publication cover thumbnail here</a:t>
            </a:r>
          </a:p>
        </p:txBody>
      </p:sp>
    </p:spTree>
    <p:extLst>
      <p:ext uri="{BB962C8B-B14F-4D97-AF65-F5344CB8AC3E}">
        <p14:creationId xmlns:p14="http://schemas.microsoft.com/office/powerpoint/2010/main" val="33147219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blication reference – with text (for busy covers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5244360" y="2751130"/>
            <a:ext cx="2881067" cy="1762997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400" b="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3429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2pPr>
            <a:lvl3pPr marL="6858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3pPr>
            <a:lvl4pPr marL="10287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4pPr>
            <a:lvl5pPr marL="1371600" indent="0">
              <a:buFontTx/>
              <a:buNone/>
              <a:defRPr sz="1800" b="1">
                <a:solidFill>
                  <a:srgbClr val="122A58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Brief </a:t>
            </a:r>
            <a:r>
              <a:rPr lang="en-US"/>
              <a:t>sentence about publication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277787" y="1336918"/>
            <a:ext cx="3566929" cy="4616026"/>
          </a:xfrm>
          <a:prstGeom prst="rect">
            <a:avLst/>
          </a:prstGeom>
          <a:solidFill>
            <a:schemeClr val="bg1"/>
          </a:solidFill>
          <a:effectLst>
            <a:outerShdw blurRad="419100" dist="241300" dir="2700000" algn="tl" rotWithShape="0">
              <a:prstClr val="black">
                <a:alpha val="5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000" baseline="0"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publication cover thumbnail here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6069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</p:spTree>
    <p:extLst>
      <p:ext uri="{BB962C8B-B14F-4D97-AF65-F5344CB8AC3E}">
        <p14:creationId xmlns:p14="http://schemas.microsoft.com/office/powerpoint/2010/main" val="880530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 Building Oakland – contac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8" b="-237"/>
          <a:stretch/>
        </p:blipFill>
        <p:spPr>
          <a:xfrm>
            <a:off x="0" y="0"/>
            <a:ext cx="9144000" cy="6080759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5646821"/>
            <a:ext cx="9144000" cy="12111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 Building LA – contac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1"/>
          <a:stretch/>
        </p:blipFill>
        <p:spPr>
          <a:xfrm>
            <a:off x="0" y="-233903"/>
            <a:ext cx="9144000" cy="5880724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5646821"/>
            <a:ext cx="9144000" cy="12111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34461" r="11314" b="35385"/>
          <a:stretch/>
        </p:blipFill>
        <p:spPr>
          <a:xfrm>
            <a:off x="6547104" y="5898746"/>
            <a:ext cx="2253242" cy="6857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/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584200" y="753533"/>
            <a:ext cx="2650067" cy="35814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presenter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0697" b="-36753"/>
          <a:stretch/>
        </p:blipFill>
        <p:spPr>
          <a:xfrm>
            <a:off x="3674075" y="1861085"/>
            <a:ext cx="5469926" cy="204024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74074" y="753533"/>
            <a:ext cx="4799366" cy="552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 baseline="0">
                <a:solidFill>
                  <a:srgbClr val="71B1C8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674074" y="1305993"/>
            <a:ext cx="4535488" cy="4203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/>
              <a:t>Presenter Job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674074" y="2200078"/>
            <a:ext cx="4535488" cy="365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/>
              <a:t>Phone number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3674074" y="2565369"/>
            <a:ext cx="4535488" cy="365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/>
              <a:t>Cell number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3674074" y="2930660"/>
            <a:ext cx="4535488" cy="365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Email address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82601" y="6103132"/>
            <a:ext cx="4264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u="none" strike="noStrike" kern="1200" baseline="0" dirty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rPr>
              <a:t>      </a:t>
            </a:r>
            <a:r>
              <a:rPr lang="en-US" sz="1200" b="0" i="0" u="none" strike="noStrike" kern="1200" baseline="0" dirty="0" err="1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rPr>
              <a:t>PreventionInstitute.org</a:t>
            </a:r>
            <a:r>
              <a:rPr lang="en-US" sz="1200" b="0" i="0" u="none" strike="noStrike" kern="1200" baseline="0" dirty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rPr>
              <a:t>           @</a:t>
            </a:r>
            <a:r>
              <a:rPr lang="en-US" sz="1200" b="0" i="0" u="none" strike="noStrike" kern="1200" baseline="0" dirty="0" err="1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rPr>
              <a:t>preventioninst</a:t>
            </a:r>
            <a:endParaRPr lang="en-US" sz="1200" baseline="0" dirty="0">
              <a:solidFill>
                <a:schemeClr val="bg1"/>
              </a:solidFill>
              <a:latin typeface="Aleo" charset="0"/>
              <a:ea typeface="Aleo" charset="0"/>
              <a:cs typeface="Aleo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163" y="6099226"/>
            <a:ext cx="329466" cy="2904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78756"/>
            <a:ext cx="288527" cy="3314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34461" r="11314" b="35385"/>
          <a:stretch/>
        </p:blipFill>
        <p:spPr>
          <a:xfrm>
            <a:off x="6547104" y="5898746"/>
            <a:ext cx="2253242" cy="68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32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/Contact Slide (2 peo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482601" y="555970"/>
            <a:ext cx="1754895" cy="23716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800"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presenter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0697" b="-36753"/>
          <a:stretch/>
        </p:blipFill>
        <p:spPr>
          <a:xfrm>
            <a:off x="482601" y="4015548"/>
            <a:ext cx="3833367" cy="142982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2601" y="3132124"/>
            <a:ext cx="3833367" cy="424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solidFill>
                  <a:srgbClr val="71B1C8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82601" y="3566295"/>
            <a:ext cx="3833367" cy="3486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Presenter Job Title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82601" y="4231974"/>
            <a:ext cx="3833367" cy="365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Phone number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82601" y="4597265"/>
            <a:ext cx="3833367" cy="365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/>
              <a:t>Cell number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482601" y="4962556"/>
            <a:ext cx="3833367" cy="365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Email address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82601" y="6103132"/>
            <a:ext cx="4264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u="none" strike="noStrike" kern="1200" baseline="0" dirty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rPr>
              <a:t>      </a:t>
            </a:r>
            <a:r>
              <a:rPr lang="en-US" sz="1200" b="0" i="0" u="none" strike="noStrike" kern="1200" baseline="0" dirty="0" err="1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rPr>
              <a:t>PreventionInstitute.org</a:t>
            </a:r>
            <a:r>
              <a:rPr lang="en-US" sz="1200" b="0" i="0" u="none" strike="noStrike" kern="1200" baseline="0" dirty="0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rPr>
              <a:t>           @</a:t>
            </a:r>
            <a:r>
              <a:rPr lang="en-US" sz="1200" b="0" i="0" u="none" strike="noStrike" kern="1200" baseline="0" dirty="0" err="1">
                <a:solidFill>
                  <a:schemeClr val="bg1"/>
                </a:solidFill>
                <a:latin typeface="Aleo" charset="0"/>
                <a:ea typeface="Aleo" charset="0"/>
                <a:cs typeface="Aleo" charset="0"/>
              </a:rPr>
              <a:t>preventioninst</a:t>
            </a:r>
            <a:endParaRPr lang="en-US" sz="1200" baseline="0" dirty="0">
              <a:solidFill>
                <a:schemeClr val="bg1"/>
              </a:solidFill>
              <a:latin typeface="Aleo" charset="0"/>
              <a:ea typeface="Aleo" charset="0"/>
              <a:cs typeface="Aleo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163" y="6099226"/>
            <a:ext cx="329466" cy="2904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78756"/>
            <a:ext cx="288527" cy="3314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34461" r="11314" b="35385"/>
          <a:stretch/>
        </p:blipFill>
        <p:spPr>
          <a:xfrm>
            <a:off x="6547104" y="5898746"/>
            <a:ext cx="2253242" cy="685769"/>
          </a:xfrm>
          <a:prstGeom prst="rect">
            <a:avLst/>
          </a:prstGeom>
        </p:spPr>
      </p:pic>
      <p:sp>
        <p:nvSpPr>
          <p:cNvPr id="18" name="Picture Placeholder 19"/>
          <p:cNvSpPr>
            <a:spLocks noGrp="1"/>
          </p:cNvSpPr>
          <p:nvPr>
            <p:ph type="pic" sz="quarter" idx="17" hasCustomPrompt="1"/>
          </p:nvPr>
        </p:nvSpPr>
        <p:spPr>
          <a:xfrm>
            <a:off x="4792209" y="555970"/>
            <a:ext cx="1754895" cy="23716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800"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Place presenter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792209" y="3556868"/>
            <a:ext cx="3912879" cy="3486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Presenter Job Title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792209" y="4231974"/>
            <a:ext cx="3912879" cy="365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Phone number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4792209" y="4597265"/>
            <a:ext cx="3912879" cy="365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/>
              <a:t>Cell number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792209" y="4962556"/>
            <a:ext cx="3912879" cy="365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aseline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5pPr>
          </a:lstStyle>
          <a:p>
            <a:pPr lvl="0"/>
            <a:r>
              <a:rPr lang="en-US" dirty="0"/>
              <a:t>Email address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4792554" y="3123337"/>
            <a:ext cx="3912879" cy="43338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aseline="0">
                <a:solidFill>
                  <a:schemeClr val="accent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0697" b="-36753"/>
          <a:stretch/>
        </p:blipFill>
        <p:spPr>
          <a:xfrm>
            <a:off x="4792209" y="4025826"/>
            <a:ext cx="3833367" cy="1429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9D23-084A-403C-83E0-4A3AAD38F695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DC1AE-BF25-4A7B-8B94-A9BD31407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624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60690"/>
            <a:ext cx="7927340" cy="603069"/>
          </a:xfrm>
          <a:prstGeom prst="rect">
            <a:avLst/>
          </a:prstGeo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defRPr>
            </a:lvl1pPr>
          </a:lstStyle>
          <a:p>
            <a:r>
              <a:rPr lang="en-US" dirty="0"/>
              <a:t>Headline 32pt Rubik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485581" y="1427831"/>
            <a:ext cx="5870575" cy="42672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photo or graphic here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12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2A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26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51" r:id="rId2"/>
    <p:sldLayoutId id="2147483726" r:id="rId3"/>
    <p:sldLayoutId id="2147483718" r:id="rId4"/>
    <p:sldLayoutId id="2147483746" r:id="rId5"/>
    <p:sldLayoutId id="2147483730" r:id="rId6"/>
    <p:sldLayoutId id="2147483754" r:id="rId7"/>
    <p:sldLayoutId id="2147483760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2A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457200" y="6169618"/>
            <a:ext cx="2627266" cy="253916"/>
          </a:xfrm>
          <a:prstGeom prst="rect">
            <a:avLst/>
          </a:prstGeom>
          <a:noFill/>
        </p:spPr>
        <p:txBody>
          <a:bodyPr wrap="square" lIns="0" bIns="0" rtlCol="0" anchor="b" anchorCtr="0">
            <a:spAutoFit/>
          </a:bodyPr>
          <a:lstStyle/>
          <a:p>
            <a:fld id="{72CB293C-7C11-EA43-8CE1-72C831CECA36}" type="slidenum">
              <a:rPr lang="en-US" sz="1350" b="1" smtClean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rPr>
              <a:t>‹#›</a:t>
            </a:fld>
            <a:r>
              <a:rPr lang="en-US" sz="1350" b="1" dirty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rPr>
              <a:t>     </a:t>
            </a:r>
            <a:endParaRPr lang="en-US" sz="1350" dirty="0">
              <a:solidFill>
                <a:schemeClr val="bg1"/>
              </a:solidFill>
              <a:latin typeface="Rubik" charset="0"/>
              <a:ea typeface="Rubik" charset="0"/>
              <a:cs typeface="Rubik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34461" r="11314" b="35385"/>
          <a:stretch/>
        </p:blipFill>
        <p:spPr>
          <a:xfrm>
            <a:off x="982759" y="6197050"/>
            <a:ext cx="1149683" cy="349904"/>
          </a:xfrm>
          <a:prstGeom prst="rect">
            <a:avLst/>
          </a:prstGeom>
        </p:spPr>
      </p:pic>
      <p:sp>
        <p:nvSpPr>
          <p:cNvPr id="4" name="Text Placeholder 2"/>
          <p:cNvSpPr txBox="1">
            <a:spLocks/>
          </p:cNvSpPr>
          <p:nvPr userDrawn="1"/>
        </p:nvSpPr>
        <p:spPr>
          <a:xfrm>
            <a:off x="685800" y="365125"/>
            <a:ext cx="6208713" cy="93345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Rubik" charset="0"/>
                <a:ea typeface="Rubik" charset="0"/>
                <a:cs typeface="Rubi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dirty="0"/>
              <a:t>   </a:t>
            </a:r>
          </a:p>
        </p:txBody>
      </p:sp>
      <p:sp>
        <p:nvSpPr>
          <p:cNvPr id="5" name="Text Placeholder 2"/>
          <p:cNvSpPr txBox="1">
            <a:spLocks/>
          </p:cNvSpPr>
          <p:nvPr userDrawn="1"/>
        </p:nvSpPr>
        <p:spPr>
          <a:xfrm>
            <a:off x="838200" y="517525"/>
            <a:ext cx="6208713" cy="93345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Rubik" charset="0"/>
                <a:ea typeface="Rubik" charset="0"/>
                <a:cs typeface="Rubi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7776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31" r:id="rId2"/>
    <p:sldLayoutId id="2147483732" r:id="rId3"/>
    <p:sldLayoutId id="2147483747" r:id="rId4"/>
    <p:sldLayoutId id="2147483740" r:id="rId5"/>
    <p:sldLayoutId id="2147483752" r:id="rId6"/>
    <p:sldLayoutId id="2147483748" r:id="rId7"/>
    <p:sldLayoutId id="2147483755" r:id="rId8"/>
    <p:sldLayoutId id="2147483733" r:id="rId9"/>
    <p:sldLayoutId id="2147483749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C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628650" y="632012"/>
            <a:ext cx="7886700" cy="10586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Heading Rubik 32pt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457200" y="6169618"/>
            <a:ext cx="407197" cy="253916"/>
          </a:xfrm>
          <a:prstGeom prst="rect">
            <a:avLst/>
          </a:prstGeom>
          <a:noFill/>
        </p:spPr>
        <p:txBody>
          <a:bodyPr wrap="square" lIns="0" bIns="0" rtlCol="0" anchor="b" anchorCtr="0">
            <a:spAutoFit/>
          </a:bodyPr>
          <a:lstStyle/>
          <a:p>
            <a:fld id="{72CB293C-7C11-EA43-8CE1-72C831CECA36}" type="slidenum">
              <a:rPr lang="en-US" sz="1350" b="1" smtClean="0">
                <a:solidFill>
                  <a:schemeClr val="tx1"/>
                </a:solidFill>
                <a:latin typeface="Rubik" charset="0"/>
                <a:ea typeface="Rubik" charset="0"/>
                <a:cs typeface="Rubik" charset="0"/>
              </a:rPr>
              <a:t>‹#›</a:t>
            </a:fld>
            <a:endParaRPr lang="en-US" sz="1350" dirty="0">
              <a:solidFill>
                <a:schemeClr val="tx1"/>
              </a:solidFill>
              <a:latin typeface="Rubik" charset="0"/>
              <a:ea typeface="Rubik" charset="0"/>
              <a:cs typeface="Rubik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1412" y="6254644"/>
            <a:ext cx="1082684" cy="23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37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56" r:id="rId2"/>
    <p:sldLayoutId id="2147483757" r:id="rId3"/>
    <p:sldLayoutId id="2147483679" r:id="rId4"/>
    <p:sldLayoutId id="2147483727" r:id="rId5"/>
    <p:sldLayoutId id="2147483741" r:id="rId6"/>
    <p:sldLayoutId id="2147483728" r:id="rId7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Rubik" charset="0"/>
          <a:ea typeface="Rubik" charset="0"/>
          <a:cs typeface="Rubik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2A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457200" y="6169618"/>
            <a:ext cx="2627266" cy="253916"/>
          </a:xfrm>
          <a:prstGeom prst="rect">
            <a:avLst/>
          </a:prstGeom>
          <a:noFill/>
        </p:spPr>
        <p:txBody>
          <a:bodyPr wrap="square" lIns="0" bIns="0" rtlCol="0" anchor="b" anchorCtr="0">
            <a:spAutoFit/>
          </a:bodyPr>
          <a:lstStyle/>
          <a:p>
            <a:r>
              <a:rPr lang="en-US" sz="1350" b="1" dirty="0">
                <a:solidFill>
                  <a:schemeClr val="bg1"/>
                </a:solidFill>
                <a:latin typeface="Rubik" charset="0"/>
                <a:ea typeface="Rubik" charset="0"/>
                <a:cs typeface="Rubik" charset="0"/>
              </a:rPr>
              <a:t>     </a:t>
            </a:r>
            <a:endParaRPr lang="en-US" sz="1350" dirty="0">
              <a:solidFill>
                <a:schemeClr val="bg1"/>
              </a:solidFill>
              <a:latin typeface="Rubik" charset="0"/>
              <a:ea typeface="Rubik" charset="0"/>
              <a:cs typeface="Rubik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34461" r="11314" b="35385"/>
          <a:stretch/>
        </p:blipFill>
        <p:spPr>
          <a:xfrm>
            <a:off x="394930" y="6197050"/>
            <a:ext cx="1149683" cy="349904"/>
          </a:xfrm>
          <a:prstGeom prst="rect">
            <a:avLst/>
          </a:prstGeom>
        </p:spPr>
      </p:pic>
      <p:sp>
        <p:nvSpPr>
          <p:cNvPr id="4" name="Text Placeholder 2"/>
          <p:cNvSpPr txBox="1">
            <a:spLocks/>
          </p:cNvSpPr>
          <p:nvPr userDrawn="1"/>
        </p:nvSpPr>
        <p:spPr>
          <a:xfrm>
            <a:off x="685800" y="365125"/>
            <a:ext cx="6208713" cy="93345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Rubik" charset="0"/>
                <a:ea typeface="Rubik" charset="0"/>
                <a:cs typeface="Rubi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dirty="0"/>
              <a:t>   </a:t>
            </a:r>
          </a:p>
        </p:txBody>
      </p:sp>
      <p:sp>
        <p:nvSpPr>
          <p:cNvPr id="5" name="Text Placeholder 2"/>
          <p:cNvSpPr txBox="1">
            <a:spLocks/>
          </p:cNvSpPr>
          <p:nvPr userDrawn="1"/>
        </p:nvSpPr>
        <p:spPr>
          <a:xfrm>
            <a:off x="838200" y="517525"/>
            <a:ext cx="6208713" cy="93345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Rubik" charset="0"/>
                <a:ea typeface="Rubik" charset="0"/>
                <a:cs typeface="Rubi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917841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DD164149-34F5-4470-986D-1B1A2ADD9C17}"/>
              </a:ext>
            </a:extLst>
          </p:cNvPr>
          <p:cNvSpPr/>
          <p:nvPr/>
        </p:nvSpPr>
        <p:spPr>
          <a:xfrm flipV="1">
            <a:off x="855853" y="993915"/>
            <a:ext cx="7521304" cy="5614335"/>
          </a:xfrm>
          <a:prstGeom prst="triangle">
            <a:avLst/>
          </a:prstGeom>
          <a:gradFill>
            <a:gsLst>
              <a:gs pos="0">
                <a:schemeClr val="accent2">
                  <a:lumMod val="99000"/>
                  <a:lumOff val="1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3682DFD-BE37-4594-979D-9E2AD485938E}"/>
              </a:ext>
            </a:extLst>
          </p:cNvPr>
          <p:cNvGraphicFramePr/>
          <p:nvPr/>
        </p:nvGraphicFramePr>
        <p:xfrm>
          <a:off x="869104" y="993916"/>
          <a:ext cx="7492277" cy="5640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326E5AA-3A47-4DDF-9838-4D2E3592C46E}"/>
              </a:ext>
            </a:extLst>
          </p:cNvPr>
          <p:cNvSpPr txBox="1"/>
          <p:nvPr/>
        </p:nvSpPr>
        <p:spPr>
          <a:xfrm>
            <a:off x="76199" y="387263"/>
            <a:ext cx="8991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Where do your local suicide prevention efforts fit?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1E184E-E11F-4E0B-822E-B84BE3AD31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34461" r="11314" b="35385"/>
          <a:stretch/>
        </p:blipFill>
        <p:spPr>
          <a:xfrm>
            <a:off x="394930" y="6197050"/>
            <a:ext cx="1149683" cy="34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3331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/Closing Slides">
  <a:themeElements>
    <a:clrScheme name="Custom 2">
      <a:dk1>
        <a:srgbClr val="122A58"/>
      </a:dk1>
      <a:lt1>
        <a:srgbClr val="FFFFFF"/>
      </a:lt1>
      <a:dk2>
        <a:srgbClr val="122A58"/>
      </a:dk2>
      <a:lt2>
        <a:srgbClr val="F8E6E3"/>
      </a:lt2>
      <a:accent1>
        <a:srgbClr val="71B1C8"/>
      </a:accent1>
      <a:accent2>
        <a:srgbClr val="98B148"/>
      </a:accent2>
      <a:accent3>
        <a:srgbClr val="7C7BBE"/>
      </a:accent3>
      <a:accent4>
        <a:srgbClr val="F7D34B"/>
      </a:accent4>
      <a:accent5>
        <a:srgbClr val="FF802F"/>
      </a:accent5>
      <a:accent6>
        <a:srgbClr val="B55141"/>
      </a:accent6>
      <a:hlink>
        <a:srgbClr val="B55141"/>
      </a:hlink>
      <a:folHlink>
        <a:srgbClr val="B5514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v Continuum for Suicide.potx" id="{93DE4FB3-C575-4549-9110-704325AE7B91}" vid="{BAA9E711-FD64-40B1-AA04-1C36DCD889DF}"/>
    </a:ext>
  </a:extLst>
</a:theme>
</file>

<file path=ppt/theme/theme2.xml><?xml version="1.0" encoding="utf-8"?>
<a:theme xmlns:a="http://schemas.openxmlformats.org/drawingml/2006/main" name="Graphic &amp; Photo Slides">
  <a:themeElements>
    <a:clrScheme name="Prevention Institute 2">
      <a:dk1>
        <a:srgbClr val="122A58"/>
      </a:dk1>
      <a:lt1>
        <a:srgbClr val="FFFFFF"/>
      </a:lt1>
      <a:dk2>
        <a:srgbClr val="122A58"/>
      </a:dk2>
      <a:lt2>
        <a:srgbClr val="F8E6E3"/>
      </a:lt2>
      <a:accent1>
        <a:srgbClr val="71B1C8"/>
      </a:accent1>
      <a:accent2>
        <a:srgbClr val="98B148"/>
      </a:accent2>
      <a:accent3>
        <a:srgbClr val="7C7BBE"/>
      </a:accent3>
      <a:accent4>
        <a:srgbClr val="F7D34B"/>
      </a:accent4>
      <a:accent5>
        <a:srgbClr val="FF802F"/>
      </a:accent5>
      <a:accent6>
        <a:srgbClr val="D53838"/>
      </a:accent6>
      <a:hlink>
        <a:srgbClr val="B55141"/>
      </a:hlink>
      <a:folHlink>
        <a:srgbClr val="B5514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v Continuum for Suicide.potx" id="{93DE4FB3-C575-4549-9110-704325AE7B91}" vid="{DC2E745A-1CBB-4981-A34A-8E5D72C5BE23}"/>
    </a:ext>
  </a:extLst>
</a:theme>
</file>

<file path=ppt/theme/theme3.xml><?xml version="1.0" encoding="utf-8"?>
<a:theme xmlns:a="http://schemas.openxmlformats.org/drawingml/2006/main" name="Graphic &amp; Photo Slides light">
  <a:themeElements>
    <a:clrScheme name="Custom 4">
      <a:dk1>
        <a:srgbClr val="122A58"/>
      </a:dk1>
      <a:lt1>
        <a:srgbClr val="FFFFFF"/>
      </a:lt1>
      <a:dk2>
        <a:srgbClr val="122A58"/>
      </a:dk2>
      <a:lt2>
        <a:srgbClr val="FCF3E8"/>
      </a:lt2>
      <a:accent1>
        <a:srgbClr val="71B1C8"/>
      </a:accent1>
      <a:accent2>
        <a:srgbClr val="98B148"/>
      </a:accent2>
      <a:accent3>
        <a:srgbClr val="7C7BBE"/>
      </a:accent3>
      <a:accent4>
        <a:srgbClr val="F7D34B"/>
      </a:accent4>
      <a:accent5>
        <a:srgbClr val="FF802F"/>
      </a:accent5>
      <a:accent6>
        <a:srgbClr val="D05B45"/>
      </a:accent6>
      <a:hlink>
        <a:srgbClr val="D05B45"/>
      </a:hlink>
      <a:folHlink>
        <a:srgbClr val="D05B45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v Continuum for Suicide.potx" id="{93DE4FB3-C575-4549-9110-704325AE7B91}" vid="{6124C1E0-F3B2-4CF9-AA65-107D1AC6C76C}"/>
    </a:ext>
  </a:extLst>
</a:theme>
</file>

<file path=ppt/theme/theme4.xml><?xml version="1.0" encoding="utf-8"?>
<a:theme xmlns:a="http://schemas.openxmlformats.org/drawingml/2006/main" name="1_Graphic &amp; Photo Slides">
  <a:themeElements>
    <a:clrScheme name="Prevention Institute 2">
      <a:dk1>
        <a:srgbClr val="122A58"/>
      </a:dk1>
      <a:lt1>
        <a:srgbClr val="FFFFFF"/>
      </a:lt1>
      <a:dk2>
        <a:srgbClr val="122A58"/>
      </a:dk2>
      <a:lt2>
        <a:srgbClr val="F8E6E3"/>
      </a:lt2>
      <a:accent1>
        <a:srgbClr val="71B1C8"/>
      </a:accent1>
      <a:accent2>
        <a:srgbClr val="98B148"/>
      </a:accent2>
      <a:accent3>
        <a:srgbClr val="7C7BBE"/>
      </a:accent3>
      <a:accent4>
        <a:srgbClr val="F7D34B"/>
      </a:accent4>
      <a:accent5>
        <a:srgbClr val="FF802F"/>
      </a:accent5>
      <a:accent6>
        <a:srgbClr val="D53838"/>
      </a:accent6>
      <a:hlink>
        <a:srgbClr val="B55141"/>
      </a:hlink>
      <a:folHlink>
        <a:srgbClr val="B5514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E9DFE714CF14FB13E61694755F5E8" ma:contentTypeVersion="13" ma:contentTypeDescription="Create a new document." ma:contentTypeScope="" ma:versionID="45cb07cb38abc6597a2eceab344f6f25">
  <xsd:schema xmlns:xsd="http://www.w3.org/2001/XMLSchema" xmlns:xs="http://www.w3.org/2001/XMLSchema" xmlns:p="http://schemas.microsoft.com/office/2006/metadata/properties" xmlns:ns3="1ec79434-dc2d-4e53-9dad-5d7aad4eee1c" xmlns:ns4="b0e51499-b75d-4002-82bb-33021bae2ede" targetNamespace="http://schemas.microsoft.com/office/2006/metadata/properties" ma:root="true" ma:fieldsID="c55a0a06b470ae455185d82ec4814219" ns3:_="" ns4:_="">
    <xsd:import namespace="1ec79434-dc2d-4e53-9dad-5d7aad4eee1c"/>
    <xsd:import namespace="b0e51499-b75d-4002-82bb-33021bae2ed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c79434-dc2d-4e53-9dad-5d7aad4eee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e51499-b75d-4002-82bb-33021bae2ed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52E77F-710D-4E1E-BC6B-A6E643B166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F86C34-01C7-4FA6-ADB9-FE632E888F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c79434-dc2d-4e53-9dad-5d7aad4eee1c"/>
    <ds:schemaRef ds:uri="b0e51499-b75d-4002-82bb-33021bae2e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8AFFED-6394-49BF-8DE9-61C4DED72DF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Prev Continuum for Suicide</Template>
  <TotalTime>322</TotalTime>
  <Words>13</Words>
  <Application>Microsoft Office PowerPoint</Application>
  <PresentationFormat>On-screen Show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Aleo</vt:lpstr>
      <vt:lpstr>Arial</vt:lpstr>
      <vt:lpstr>Arial Black</vt:lpstr>
      <vt:lpstr>Calibri</vt:lpstr>
      <vt:lpstr>Rubik</vt:lpstr>
      <vt:lpstr>Covers/Closing Slides</vt:lpstr>
      <vt:lpstr>Graphic &amp; Photo Slides</vt:lpstr>
      <vt:lpstr>Graphic &amp; Photo Slides light</vt:lpstr>
      <vt:lpstr>1_Graphic &amp; Photo Slides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Alexis Captanian</dc:creator>
  <cp:lastModifiedBy>Alexis Captanian</cp:lastModifiedBy>
  <cp:revision>8</cp:revision>
  <cp:lastPrinted>2017-11-21T20:16:34Z</cp:lastPrinted>
  <dcterms:created xsi:type="dcterms:W3CDTF">2020-10-26T21:04:37Z</dcterms:created>
  <dcterms:modified xsi:type="dcterms:W3CDTF">2020-12-17T20:05:52Z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0x010100EA2E9DFE714CF14FB13E61694755F5E8</vt:lpwstr>
  </property>
</Properties>
</file>